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atrick Hand"/>
      <p:regular r:id="rId15"/>
    </p:embeddedFont>
    <p:embeddedFont>
      <p:font typeface="Patrick Hand"/>
      <p:regular r:id="rId16"/>
    </p:embeddedFont>
    <p:embeddedFont>
      <p:font typeface="Patrick Hand"/>
      <p:regular r:id="rId17"/>
    </p:embeddedFont>
    <p:embeddedFont>
      <p:font typeface="Patrick Hand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87905"/>
            <a:ext cx="7415927" cy="1703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Decentralized Voting Application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350437" y="436149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decentralized voting application harnesses the power of blockchain technology to enable secure, transparent, and tamper-resistant voting processes. By leveraging smart contracts and a distributed network, we aim to create a voting system that empowers citizens and strengthens democratic processes.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83124"/>
            <a:ext cx="6529983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Introduction to Decentralized Voting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50437" y="24481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4274" y="2577703"/>
            <a:ext cx="10763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152680" y="244816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Transparent Voting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152680" y="2904887"/>
            <a:ext cx="278237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decentralized nature of the application ensures that all votes are recorded on the blockchain, creating a transparent and immutable audit trail.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4481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90227" y="2577703"/>
            <a:ext cx="13870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984111" y="2448163"/>
            <a:ext cx="248126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Secure Identity Verification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984111" y="2904887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Cryptographic techniques are used to verify voter identities and prevent fraudulent voting, ensuring the integrity of the electoral process.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79965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61773" y="5929193"/>
            <a:ext cx="13275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152680" y="579965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Decentralized Governance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152680" y="6256377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voting process is governed by smart contracts, eliminating the need for centralized authorities and reducing the risk of manipulation.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933" y="642342"/>
            <a:ext cx="6214110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Solidity Smart Contract Development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1128951" y="1557695"/>
            <a:ext cx="30480" cy="6029444"/>
          </a:xfrm>
          <a:prstGeom prst="roundRect">
            <a:avLst>
              <a:gd name="adj" fmla="val 315333"/>
            </a:avLst>
          </a:prstGeom>
          <a:solidFill>
            <a:srgbClr val="CCCCCC"/>
          </a:solidFill>
          <a:ln/>
        </p:spPr>
      </p:sp>
      <p:sp>
        <p:nvSpPr>
          <p:cNvPr id="5" name="Shape 2"/>
          <p:cNvSpPr/>
          <p:nvPr/>
        </p:nvSpPr>
        <p:spPr>
          <a:xfrm>
            <a:off x="1371124" y="2057281"/>
            <a:ext cx="800933" cy="30480"/>
          </a:xfrm>
          <a:prstGeom prst="roundRect">
            <a:avLst>
              <a:gd name="adj" fmla="val 315333"/>
            </a:avLst>
          </a:prstGeom>
          <a:solidFill>
            <a:srgbClr val="CCCCCC"/>
          </a:solidFill>
          <a:ln/>
        </p:spPr>
      </p:sp>
      <p:sp>
        <p:nvSpPr>
          <p:cNvPr id="6" name="Shape 3"/>
          <p:cNvSpPr/>
          <p:nvPr/>
        </p:nvSpPr>
        <p:spPr>
          <a:xfrm>
            <a:off x="886778" y="1815108"/>
            <a:ext cx="514826" cy="51482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94303" y="1935242"/>
            <a:ext cx="99655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402800" y="1786533"/>
            <a:ext cx="2288381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Contract Design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402800" y="2209800"/>
            <a:ext cx="5940266" cy="1098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Carefully design the smart contract structure and functionality to handle voting processes, including ballot creation, vote casting, and tallying.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71124" y="4265414"/>
            <a:ext cx="800933" cy="30480"/>
          </a:xfrm>
          <a:prstGeom prst="roundRect">
            <a:avLst>
              <a:gd name="adj" fmla="val 315333"/>
            </a:avLst>
          </a:prstGeom>
          <a:solidFill>
            <a:srgbClr val="CCCCCC"/>
          </a:solidFill>
          <a:ln/>
        </p:spPr>
      </p:sp>
      <p:sp>
        <p:nvSpPr>
          <p:cNvPr id="11" name="Shape 8"/>
          <p:cNvSpPr/>
          <p:nvPr/>
        </p:nvSpPr>
        <p:spPr>
          <a:xfrm>
            <a:off x="886778" y="4023241"/>
            <a:ext cx="514826" cy="51482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79897" y="4143375"/>
            <a:ext cx="12846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2402800" y="3994666"/>
            <a:ext cx="2288381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Solidity Implementation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2402800" y="4417933"/>
            <a:ext cx="5940266" cy="1098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Implement the smart contract logic using the Solidity programming language, ensuring secure and efficient execution on the Ethereum network.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71124" y="6473547"/>
            <a:ext cx="800933" cy="30480"/>
          </a:xfrm>
          <a:prstGeom prst="roundRect">
            <a:avLst>
              <a:gd name="adj" fmla="val 315333"/>
            </a:avLst>
          </a:prstGeom>
          <a:solidFill>
            <a:srgbClr val="CCCCCC"/>
          </a:solidFill>
          <a:ln/>
        </p:spPr>
      </p:sp>
      <p:sp>
        <p:nvSpPr>
          <p:cNvPr id="16" name="Shape 13"/>
          <p:cNvSpPr/>
          <p:nvPr/>
        </p:nvSpPr>
        <p:spPr>
          <a:xfrm>
            <a:off x="886778" y="6231374"/>
            <a:ext cx="514826" cy="51482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82635" y="6351508"/>
            <a:ext cx="122992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2402800" y="6202799"/>
            <a:ext cx="2288381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Testing and Deployment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2402800" y="6626066"/>
            <a:ext cx="5940266" cy="73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Thoroughly test the smart contract to validate its correctness and security, then deploy it to the Ethereum network for public use.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83581"/>
            <a:ext cx="5229344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Setting up Ethereum Network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4870966"/>
            <a:ext cx="4136231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513302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Ethereum Client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126093" y="5589746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Set up a local Ethereum client, such as Geth or Parity, to interact with the Ethereum network and deploy smart contracts.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4870966"/>
            <a:ext cx="4136231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141" y="513302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Development Environment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509141" y="5589746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Configure a development environment, including tools like Truffle and Ganache, to streamline the smart contract development and testing process.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4870966"/>
            <a:ext cx="4136231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13302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Network Configuration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92189" y="5589746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Customize the Ethereum network settings, such as gas limits and block times, to optimize the performance and security of the voting application.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8742"/>
            <a:ext cx="5937409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Integrating Solidity with React JS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355294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Web3.js Integration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0837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Utilize the Web3.js library to connect the React.js frontend with the Ethereum network, enabling interaction with the deployed smart contract.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5294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Contract Interaction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410837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Implement functions to call the smart contract's voting-related methods, such as creating ballots, casting votes, and tallying results.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5294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State Management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10837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Manage the application's state, including voter information, ballot details, and voting results, using React.js state management techniques.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207" y="550188"/>
            <a:ext cx="5465564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Building the Front-end User Interface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7" y="1350407"/>
            <a:ext cx="500182" cy="5001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0207" y="2050613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Voter Interface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00207" y="2420779"/>
            <a:ext cx="7743587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Develop a user-friendly interface for voters to access the voting process, including ballot viewing, vote casting, and result tracking.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7" y="3661291"/>
            <a:ext cx="500182" cy="5001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0207" y="4361498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Admin Console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00207" y="4731663"/>
            <a:ext cx="7743587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Create an administrative interface for managing the voting process, such as ballot creation, voter registration, and result reporting.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07" y="5972175"/>
            <a:ext cx="500182" cy="5001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0207" y="6672382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Blockchain Integration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00207" y="7042547"/>
            <a:ext cx="7743587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Seamlessly integrate the front-end with the underlying blockchain infrastructure, ensuring a smooth and transparent user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98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979" y="3594497"/>
            <a:ext cx="4477464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Features and Functionality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79" y="4489966"/>
            <a:ext cx="3265051" cy="8954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8817" y="5721191"/>
            <a:ext cx="22387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Ballot Creation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008817" y="6135291"/>
            <a:ext cx="2817376" cy="1074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Allow authorized users to create and publish voting ballots on the decentralized network.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30" y="4489966"/>
            <a:ext cx="3265051" cy="8954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73868" y="5721191"/>
            <a:ext cx="22387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Voter Registration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273868" y="6135291"/>
            <a:ext cx="2817376" cy="1074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Implement a secure voter registration process to verify voter identities and eligibility.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81" y="4489966"/>
            <a:ext cx="3265051" cy="8954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8918" y="5721191"/>
            <a:ext cx="22387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Vote Casting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538918" y="6135291"/>
            <a:ext cx="2817376" cy="1074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Enable voters to cast their votes securely and anonymously on the blockchain.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0132" y="4489966"/>
            <a:ext cx="3265170" cy="89546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3969" y="5721191"/>
            <a:ext cx="22387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Result Tracking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0803969" y="6135291"/>
            <a:ext cx="2817495" cy="1074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Provide real-time tracking and transparency of voting results throughout the electoral process.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19093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Deployment and Demo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50437" y="2306479"/>
            <a:ext cx="7415927" cy="4603909"/>
          </a:xfrm>
          <a:prstGeom prst="roundRect">
            <a:avLst>
              <a:gd name="adj" fmla="val 2252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321719"/>
            <a:ext cx="7385447" cy="22867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47745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Deployment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2477453"/>
            <a:ext cx="319528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Package the decentralized voting application, including the smart contract and front-end, for seamless deployment on a cloud platform or a distributed network.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4608433"/>
            <a:ext cx="7385447" cy="22867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476416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Demo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4764167"/>
            <a:ext cx="319528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Showcase the full functionality of the decentralized voting application, highlighting its secure, transparent, and tamper-resistant features.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2024-10-20T18:24:43Z</dcterms:created>
  <dcterms:modified xsi:type="dcterms:W3CDTF">2024-10-20T18:24:43Z</dcterms:modified>
</cp:coreProperties>
</file>